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17365D"/>
                </a:solidFill>
                <a:latin typeface="Cambria"/>
                <a:cs typeface="Cambr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17365D"/>
                </a:solidFill>
                <a:latin typeface="Cambria"/>
                <a:cs typeface="Cambr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17365D"/>
                </a:solidFill>
                <a:latin typeface="Cambria"/>
                <a:cs typeface="Cambr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02004" y="886713"/>
            <a:ext cx="5968390" cy="4210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17365D"/>
                </a:solidFill>
                <a:latin typeface="Cambria"/>
                <a:cs typeface="Cambri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nexglobal.com.sg/product/lorry-cover/" TargetMode="Externa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2004" y="886713"/>
            <a:ext cx="4552950" cy="421005"/>
          </a:xfrm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pc="10"/>
              <a:t>Lorry</a:t>
            </a:r>
            <a:r>
              <a:rPr dirty="0" spc="15"/>
              <a:t> </a:t>
            </a:r>
            <a:r>
              <a:rPr dirty="0" spc="-5"/>
              <a:t>Cover</a:t>
            </a:r>
            <a:r>
              <a:rPr dirty="0" spc="40"/>
              <a:t> </a:t>
            </a:r>
            <a:r>
              <a:rPr dirty="0" spc="15"/>
              <a:t>vs.</a:t>
            </a:r>
            <a:r>
              <a:rPr dirty="0" spc="50"/>
              <a:t> </a:t>
            </a:r>
            <a:r>
              <a:rPr dirty="0" spc="-15"/>
              <a:t>Tonneau</a:t>
            </a:r>
            <a:r>
              <a:rPr dirty="0" spc="40"/>
              <a:t> </a:t>
            </a:r>
            <a:r>
              <a:rPr dirty="0" spc="-5"/>
              <a:t>Covers</a:t>
            </a:r>
          </a:p>
        </p:txBody>
      </p:sp>
      <p:sp>
        <p:nvSpPr>
          <p:cNvPr id="3" name="object 3"/>
          <p:cNvSpPr/>
          <p:nvPr/>
        </p:nvSpPr>
        <p:spPr>
          <a:xfrm>
            <a:off x="896416" y="1350517"/>
            <a:ext cx="5982335" cy="12700"/>
          </a:xfrm>
          <a:custGeom>
            <a:avLst/>
            <a:gdLst/>
            <a:ahLst/>
            <a:cxnLst/>
            <a:rect l="l" t="t" r="r" b="b"/>
            <a:pathLst>
              <a:path w="5982334" h="12700">
                <a:moveTo>
                  <a:pt x="5982335" y="0"/>
                </a:moveTo>
                <a:lnTo>
                  <a:pt x="0" y="0"/>
                </a:lnTo>
                <a:lnTo>
                  <a:pt x="0" y="12192"/>
                </a:lnTo>
                <a:lnTo>
                  <a:pt x="5982335" y="12192"/>
                </a:lnTo>
                <a:lnTo>
                  <a:pt x="5982335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02004" y="1506449"/>
            <a:ext cx="5971540" cy="7385684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algn="just" marL="12700" marR="5080">
              <a:lnSpc>
                <a:spcPct val="117300"/>
              </a:lnSpc>
              <a:spcBef>
                <a:spcPts val="110"/>
              </a:spcBef>
            </a:pPr>
            <a:r>
              <a:rPr dirty="0" sz="1100" spc="-1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protect </a:t>
            </a:r>
            <a:r>
              <a:rPr dirty="0" sz="1100">
                <a:latin typeface="Calibri"/>
                <a:cs typeface="Calibri"/>
              </a:rPr>
              <a:t>and hide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bed </a:t>
            </a:r>
            <a:r>
              <a:rPr dirty="0" sz="1100" spc="-5">
                <a:latin typeface="Calibri"/>
                <a:cs typeface="Calibri"/>
              </a:rPr>
              <a:t>of your </a:t>
            </a:r>
            <a:r>
              <a:rPr dirty="0" sz="1100">
                <a:latin typeface="Calibri"/>
                <a:cs typeface="Calibri"/>
              </a:rPr>
              <a:t>vehicle, </a:t>
            </a:r>
            <a:r>
              <a:rPr dirty="0" sz="1100" spc="-5">
                <a:latin typeface="Calibri"/>
                <a:cs typeface="Calibri"/>
              </a:rPr>
              <a:t>you can use two different types of truck </a:t>
            </a:r>
            <a:r>
              <a:rPr dirty="0" sz="1100">
                <a:latin typeface="Calibri"/>
                <a:cs typeface="Calibri"/>
              </a:rPr>
              <a:t>bed </a:t>
            </a:r>
            <a:r>
              <a:rPr dirty="0" sz="1100" spc="-5">
                <a:latin typeface="Calibri"/>
                <a:cs typeface="Calibri"/>
              </a:rPr>
              <a:t>coverings: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tonneau covers </a:t>
            </a:r>
            <a:r>
              <a:rPr dirty="0" sz="1100">
                <a:latin typeface="Calibri"/>
                <a:cs typeface="Calibri"/>
              </a:rPr>
              <a:t>and </a:t>
            </a:r>
            <a:r>
              <a:rPr dirty="0" u="sng" sz="1100" spc="-5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lorry cover</a:t>
            </a:r>
            <a:r>
              <a:rPr dirty="0" sz="1100" spc="-5">
                <a:latin typeface="Calibri"/>
                <a:cs typeface="Calibri"/>
                <a:hlinkClick r:id="rId2"/>
              </a:rPr>
              <a:t>.</a:t>
            </a:r>
            <a:r>
              <a:rPr dirty="0" sz="1100" spc="-5">
                <a:latin typeface="Calibri"/>
                <a:cs typeface="Calibri"/>
              </a:rPr>
              <a:t> These two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types </a:t>
            </a:r>
            <a:r>
              <a:rPr dirty="0" sz="1100" spc="5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truck </a:t>
            </a:r>
            <a:r>
              <a:rPr dirty="0" sz="1100">
                <a:latin typeface="Calibri"/>
                <a:cs typeface="Calibri"/>
              </a:rPr>
              <a:t>bed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covers </a:t>
            </a:r>
            <a:r>
              <a:rPr dirty="0" sz="1100">
                <a:latin typeface="Calibri"/>
                <a:cs typeface="Calibri"/>
              </a:rPr>
              <a:t>have </a:t>
            </a:r>
            <a:r>
              <a:rPr dirty="0" sz="1100" spc="-5">
                <a:latin typeface="Calibri"/>
                <a:cs typeface="Calibri"/>
              </a:rPr>
              <a:t>different functions </a:t>
            </a:r>
            <a:r>
              <a:rPr dirty="0" sz="1100" spc="5">
                <a:latin typeface="Calibri"/>
                <a:cs typeface="Calibri"/>
              </a:rPr>
              <a:t>and 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diverse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uses.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800">
              <a:latin typeface="Calibri"/>
              <a:cs typeface="Calibri"/>
            </a:endParaRPr>
          </a:p>
          <a:p>
            <a:pPr algn="just" marL="12700" marR="12065">
              <a:lnSpc>
                <a:spcPct val="1173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The truck's tonneau cover </a:t>
            </a:r>
            <a:r>
              <a:rPr dirty="0" sz="1100">
                <a:latin typeface="Calibri"/>
                <a:cs typeface="Calibri"/>
              </a:rPr>
              <a:t>is slim and </a:t>
            </a:r>
            <a:r>
              <a:rPr dirty="0" sz="1100" spc="-5">
                <a:latin typeface="Calibri"/>
                <a:cs typeface="Calibri"/>
              </a:rPr>
              <a:t>well matched to it. </a:t>
            </a:r>
            <a:r>
              <a:rPr dirty="0" sz="1100" spc="-1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can </a:t>
            </a:r>
            <a:r>
              <a:rPr dirty="0" sz="1100">
                <a:latin typeface="Calibri"/>
                <a:cs typeface="Calibri"/>
              </a:rPr>
              <a:t>have </a:t>
            </a:r>
            <a:r>
              <a:rPr dirty="0" sz="1100" spc="-5">
                <a:latin typeface="Calibri"/>
                <a:cs typeface="Calibri"/>
              </a:rPr>
              <a:t>more storage space </a:t>
            </a:r>
            <a:r>
              <a:rPr dirty="0" sz="1100">
                <a:latin typeface="Calibri"/>
                <a:cs typeface="Calibri"/>
              </a:rPr>
              <a:t>and even 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sleeping </a:t>
            </a:r>
            <a:r>
              <a:rPr dirty="0" sz="1100">
                <a:latin typeface="Calibri"/>
                <a:cs typeface="Calibri"/>
              </a:rPr>
              <a:t>area with rigid </a:t>
            </a:r>
            <a:r>
              <a:rPr dirty="0" sz="1100" spc="-5">
                <a:latin typeface="Calibri"/>
                <a:cs typeface="Calibri"/>
              </a:rPr>
              <a:t>covers </a:t>
            </a:r>
            <a:r>
              <a:rPr dirty="0" sz="1100">
                <a:latin typeface="Calibri"/>
                <a:cs typeface="Calibri"/>
              </a:rPr>
              <a:t>known as </a:t>
            </a:r>
            <a:r>
              <a:rPr dirty="0" sz="1100" spc="-5">
                <a:latin typeface="Calibri"/>
                <a:cs typeface="Calibri"/>
              </a:rPr>
              <a:t>truck tops.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should select the </a:t>
            </a:r>
            <a:r>
              <a:rPr dirty="0" sz="1100">
                <a:latin typeface="Calibri"/>
                <a:cs typeface="Calibri"/>
              </a:rPr>
              <a:t>right kind </a:t>
            </a:r>
            <a:r>
              <a:rPr dirty="0" sz="1100" spc="-5">
                <a:latin typeface="Calibri"/>
                <a:cs typeface="Calibri"/>
              </a:rPr>
              <a:t>of truck </a:t>
            </a:r>
            <a:r>
              <a:rPr dirty="0" sz="1100">
                <a:latin typeface="Calibri"/>
                <a:cs typeface="Calibri"/>
              </a:rPr>
              <a:t>bed </a:t>
            </a:r>
            <a:r>
              <a:rPr dirty="0" sz="1100" spc="-5">
                <a:latin typeface="Calibri"/>
                <a:cs typeface="Calibri"/>
              </a:rPr>
              <a:t>cover </a:t>
            </a:r>
            <a:r>
              <a:rPr dirty="0" sz="1100">
                <a:latin typeface="Calibri"/>
                <a:cs typeface="Calibri"/>
              </a:rPr>
              <a:t> based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demands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want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utilize</a:t>
            </a:r>
            <a:r>
              <a:rPr dirty="0" sz="1100" spc="-5">
                <a:latin typeface="Calibri"/>
                <a:cs typeface="Calibri"/>
              </a:rPr>
              <a:t> your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vehicle.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CHOOSING</a:t>
            </a:r>
            <a:r>
              <a:rPr dirty="0" sz="1300" spc="-3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A</a:t>
            </a:r>
            <a:r>
              <a:rPr dirty="0" sz="1300" spc="-3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CARGO</a:t>
            </a:r>
            <a:r>
              <a:rPr dirty="0" sz="1300" spc="-2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COVER</a:t>
            </a:r>
            <a:endParaRPr sz="1300">
              <a:latin typeface="Cambria"/>
              <a:cs typeface="Cambria"/>
            </a:endParaRPr>
          </a:p>
          <a:p>
            <a:pPr algn="just" marL="12700" marR="11430">
              <a:lnSpc>
                <a:spcPct val="116399"/>
              </a:lnSpc>
              <a:spcBef>
                <a:spcPts val="10"/>
              </a:spcBef>
            </a:pPr>
            <a:r>
              <a:rPr dirty="0" sz="1100" spc="-10">
                <a:latin typeface="Calibri"/>
                <a:cs typeface="Calibri"/>
              </a:rPr>
              <a:t>Your </a:t>
            </a:r>
            <a:r>
              <a:rPr dirty="0" sz="1100">
                <a:latin typeface="Calibri"/>
                <a:cs typeface="Calibri"/>
              </a:rPr>
              <a:t>equipment will </a:t>
            </a:r>
            <a:r>
              <a:rPr dirty="0" sz="1100" spc="-5">
                <a:latin typeface="Calibri"/>
                <a:cs typeface="Calibri"/>
              </a:rPr>
              <a:t>be protected from the elements </a:t>
            </a:r>
            <a:r>
              <a:rPr dirty="0" sz="1100">
                <a:latin typeface="Calibri"/>
                <a:cs typeface="Calibri"/>
              </a:rPr>
              <a:t>and </a:t>
            </a:r>
            <a:r>
              <a:rPr dirty="0" sz="1100" spc="-5">
                <a:latin typeface="Calibri"/>
                <a:cs typeface="Calibri"/>
              </a:rPr>
              <a:t>potential theft no matter which truck </a:t>
            </a:r>
            <a:r>
              <a:rPr dirty="0" sz="1100">
                <a:latin typeface="Calibri"/>
                <a:cs typeface="Calibri"/>
              </a:rPr>
              <a:t>bed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covers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choose.</a:t>
            </a:r>
            <a:r>
              <a:rPr dirty="0" sz="1100">
                <a:latin typeface="Calibri"/>
                <a:cs typeface="Calibri"/>
              </a:rPr>
              <a:t> However,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>
                <a:latin typeface="Calibri"/>
                <a:cs typeface="Calibri"/>
              </a:rPr>
              <a:t> all </a:t>
            </a:r>
            <a:r>
              <a:rPr dirty="0" sz="1100" spc="-5">
                <a:latin typeface="Calibri"/>
                <a:cs typeface="Calibri"/>
              </a:rPr>
              <a:t>truck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covers </a:t>
            </a:r>
            <a:r>
              <a:rPr dirty="0" sz="1100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created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equal.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800">
              <a:latin typeface="Calibri"/>
              <a:cs typeface="Calibri"/>
            </a:endParaRPr>
          </a:p>
          <a:p>
            <a:pPr algn="just" marL="12700" marR="10160">
              <a:lnSpc>
                <a:spcPct val="117300"/>
              </a:lnSpc>
            </a:pPr>
            <a:r>
              <a:rPr dirty="0" sz="1100">
                <a:latin typeface="Calibri"/>
                <a:cs typeface="Calibri"/>
              </a:rPr>
              <a:t>Before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search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truck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bed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cover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head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store,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think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what </a:t>
            </a:r>
            <a:r>
              <a:rPr dirty="0" sz="1100" spc="-5">
                <a:latin typeface="Calibri"/>
                <a:cs typeface="Calibri"/>
              </a:rPr>
              <a:t>you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want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 </a:t>
            </a:r>
            <a:r>
              <a:rPr dirty="0" sz="1100" spc="-5">
                <a:latin typeface="Calibri"/>
                <a:cs typeface="Calibri"/>
              </a:rPr>
              <a:t>to do. Don't think twice about </a:t>
            </a:r>
            <a:r>
              <a:rPr dirty="0" sz="1100">
                <a:latin typeface="Calibri"/>
                <a:cs typeface="Calibri"/>
              </a:rPr>
              <a:t>the value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>
                <a:latin typeface="Calibri"/>
                <a:cs typeface="Calibri"/>
              </a:rPr>
              <a:t>vehicle </a:t>
            </a:r>
            <a:r>
              <a:rPr dirty="0" sz="1100" spc="-10">
                <a:latin typeface="Calibri"/>
                <a:cs typeface="Calibri"/>
              </a:rPr>
              <a:t>tops. </a:t>
            </a:r>
            <a:r>
              <a:rPr dirty="0" sz="1100">
                <a:latin typeface="Calibri"/>
                <a:cs typeface="Calibri"/>
              </a:rPr>
              <a:t>Put </a:t>
            </a:r>
            <a:r>
              <a:rPr dirty="0" sz="1100" spc="-5">
                <a:latin typeface="Calibri"/>
                <a:cs typeface="Calibri"/>
              </a:rPr>
              <a:t>your concerns to the </a:t>
            </a:r>
            <a:r>
              <a:rPr dirty="0" sz="1100">
                <a:latin typeface="Calibri"/>
                <a:cs typeface="Calibri"/>
              </a:rPr>
              <a:t>side and begin </a:t>
            </a:r>
            <a:r>
              <a:rPr dirty="0" sz="1100" spc="-5">
                <a:latin typeface="Calibri"/>
                <a:cs typeface="Calibri"/>
              </a:rPr>
              <a:t>your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investigation!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800">
              <a:latin typeface="Calibri"/>
              <a:cs typeface="Calibri"/>
            </a:endParaRPr>
          </a:p>
          <a:p>
            <a:pPr algn="just" marL="12700" marR="10795">
              <a:lnSpc>
                <a:spcPct val="116500"/>
              </a:lnSpc>
            </a:pPr>
            <a:r>
              <a:rPr dirty="0" sz="1100">
                <a:latin typeface="Calibri"/>
                <a:cs typeface="Calibri"/>
              </a:rPr>
              <a:t>Weigh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benefits and drawbacks </a:t>
            </a:r>
            <a:r>
              <a:rPr dirty="0" sz="1100" spc="-5">
                <a:latin typeface="Calibri"/>
                <a:cs typeface="Calibri"/>
              </a:rPr>
              <a:t>of popular truck </a:t>
            </a:r>
            <a:r>
              <a:rPr dirty="0" sz="1100">
                <a:latin typeface="Calibri"/>
                <a:cs typeface="Calibri"/>
              </a:rPr>
              <a:t>tops and </a:t>
            </a:r>
            <a:r>
              <a:rPr dirty="0" sz="1100" spc="-5">
                <a:latin typeface="Calibri"/>
                <a:cs typeface="Calibri"/>
              </a:rPr>
              <a:t>tonneau covers to </a:t>
            </a:r>
            <a:r>
              <a:rPr dirty="0" sz="1100">
                <a:latin typeface="Calibri"/>
                <a:cs typeface="Calibri"/>
              </a:rPr>
              <a:t>determine </a:t>
            </a:r>
            <a:r>
              <a:rPr dirty="0" sz="1100" spc="-5">
                <a:latin typeface="Calibri"/>
                <a:cs typeface="Calibri"/>
              </a:rPr>
              <a:t>which ones </a:t>
            </a:r>
            <a:r>
              <a:rPr dirty="0" sz="1100">
                <a:latin typeface="Calibri"/>
                <a:cs typeface="Calibri"/>
              </a:rPr>
              <a:t> 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best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truck.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Consider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asking yourself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queries </a:t>
            </a:r>
            <a:r>
              <a:rPr dirty="0" sz="1100" spc="-5">
                <a:latin typeface="Calibri"/>
                <a:cs typeface="Calibri"/>
              </a:rPr>
              <a:t>throughout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purchasing </a:t>
            </a:r>
            <a:r>
              <a:rPr dirty="0" sz="1100" spc="-5">
                <a:latin typeface="Calibri"/>
                <a:cs typeface="Calibri"/>
              </a:rPr>
              <a:t>process: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DO I WANT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THE</a:t>
            </a:r>
            <a:r>
              <a:rPr dirty="0" sz="1300" spc="-2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SOFT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OR</a:t>
            </a:r>
            <a:r>
              <a:rPr dirty="0" sz="1300" spc="-2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RIGID</a:t>
            </a:r>
            <a:r>
              <a:rPr dirty="0" sz="1300" spc="-1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VERSION?</a:t>
            </a:r>
            <a:endParaRPr sz="1300">
              <a:latin typeface="Cambria"/>
              <a:cs typeface="Cambria"/>
            </a:endParaRPr>
          </a:p>
          <a:p>
            <a:pPr algn="just" marL="12700">
              <a:lnSpc>
                <a:spcPct val="100000"/>
              </a:lnSpc>
              <a:spcBef>
                <a:spcPts val="225"/>
              </a:spcBef>
            </a:pPr>
            <a:r>
              <a:rPr dirty="0" sz="1100" spc="-5">
                <a:latin typeface="Calibri"/>
                <a:cs typeface="Calibri"/>
              </a:rPr>
              <a:t>VERSIONS</a:t>
            </a:r>
            <a:r>
              <a:rPr dirty="0" sz="1100" spc="1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THAT</a:t>
            </a:r>
            <a:r>
              <a:rPr dirty="0" sz="1100" spc="1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ARE</a:t>
            </a:r>
            <a:r>
              <a:rPr dirty="0" sz="1100" spc="16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BOTH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SOFT</a:t>
            </a:r>
            <a:r>
              <a:rPr dirty="0" sz="1100" spc="15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AND</a:t>
            </a:r>
            <a:r>
              <a:rPr dirty="0" sz="1100" spc="1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RIGID</a:t>
            </a:r>
            <a:r>
              <a:rPr dirty="0" sz="1100" spc="1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ARE</a:t>
            </a:r>
            <a:r>
              <a:rPr dirty="0" sz="1100" spc="1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AVAILABLE</a:t>
            </a:r>
            <a:r>
              <a:rPr dirty="0" sz="1100" spc="15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FOR</a:t>
            </a:r>
            <a:r>
              <a:rPr dirty="0" sz="1100" spc="1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BED</a:t>
            </a:r>
            <a:r>
              <a:rPr dirty="0" sz="1100" spc="1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CAPS</a:t>
            </a:r>
            <a:r>
              <a:rPr dirty="0" sz="1100" spc="1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TONNEAU</a:t>
            </a:r>
            <a:r>
              <a:rPr dirty="0" sz="1100" spc="1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COVERS.</a:t>
            </a:r>
            <a:endParaRPr sz="1100">
              <a:latin typeface="Calibri"/>
              <a:cs typeface="Calibri"/>
            </a:endParaRPr>
          </a:p>
          <a:p>
            <a:pPr algn="just" marL="12700" marR="12700">
              <a:lnSpc>
                <a:spcPct val="116399"/>
              </a:lnSpc>
              <a:spcBef>
                <a:spcPts val="25"/>
              </a:spcBef>
            </a:pPr>
            <a:r>
              <a:rPr dirty="0" sz="1100" spc="-5">
                <a:latin typeface="Calibri"/>
                <a:cs typeface="Calibri"/>
              </a:rPr>
              <a:t>SOFT COVER OPTIONS </a:t>
            </a:r>
            <a:r>
              <a:rPr dirty="0" sz="1100">
                <a:latin typeface="Calibri"/>
                <a:cs typeface="Calibri"/>
              </a:rPr>
              <a:t>THAT ARE CHEAPER, </a:t>
            </a:r>
            <a:r>
              <a:rPr dirty="0" sz="1100" spc="-5">
                <a:latin typeface="Calibri"/>
                <a:cs typeface="Calibri"/>
              </a:rPr>
              <a:t>LIGHTER WEIGHT, </a:t>
            </a:r>
            <a:r>
              <a:rPr dirty="0" sz="1100" spc="5">
                <a:latin typeface="Calibri"/>
                <a:cs typeface="Calibri"/>
              </a:rPr>
              <a:t>AND </a:t>
            </a:r>
            <a:r>
              <a:rPr dirty="0" sz="1100" spc="-5">
                <a:latin typeface="Calibri"/>
                <a:cs typeface="Calibri"/>
              </a:rPr>
              <a:t>EASIER </a:t>
            </a:r>
            <a:r>
              <a:rPr dirty="0" sz="1100" spc="-1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INSTALL. </a:t>
            </a:r>
            <a:r>
              <a:rPr dirty="0" sz="1100">
                <a:latin typeface="Calibri"/>
                <a:cs typeface="Calibri"/>
              </a:rPr>
              <a:t>RIGID </a:t>
            </a:r>
            <a:r>
              <a:rPr dirty="0" sz="1100" spc="-5">
                <a:latin typeface="Calibri"/>
                <a:cs typeface="Calibri"/>
              </a:rPr>
              <a:t>OPTIONS </a:t>
            </a:r>
            <a:r>
              <a:rPr dirty="0" sz="1100">
                <a:latin typeface="Calibri"/>
                <a:cs typeface="Calibri"/>
              </a:rPr>
              <a:t> ARE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SAFE,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BUT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HEAVIER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AND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PRICER.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DO 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YOU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MIND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IF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I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TRAVEL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TALL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ITEMS?</a:t>
            </a:r>
            <a:endParaRPr sz="1300">
              <a:latin typeface="Cambria"/>
              <a:cs typeface="Cambria"/>
            </a:endParaRPr>
          </a:p>
          <a:p>
            <a:pPr algn="just" marL="12700" marR="8890">
              <a:lnSpc>
                <a:spcPct val="116399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If </a:t>
            </a:r>
            <a:r>
              <a:rPr dirty="0" sz="1100" spc="-5">
                <a:latin typeface="Calibri"/>
                <a:cs typeface="Calibri"/>
              </a:rPr>
              <a:t>you </a:t>
            </a:r>
            <a:r>
              <a:rPr dirty="0" sz="1100">
                <a:latin typeface="Calibri"/>
                <a:cs typeface="Calibri"/>
              </a:rPr>
              <a:t>routinely </a:t>
            </a:r>
            <a:r>
              <a:rPr dirty="0" sz="1100" spc="-10">
                <a:latin typeface="Calibri"/>
                <a:cs typeface="Calibri"/>
              </a:rPr>
              <a:t>move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motorcycle or </a:t>
            </a:r>
            <a:r>
              <a:rPr dirty="0" sz="1100">
                <a:latin typeface="Calibri"/>
                <a:cs typeface="Calibri"/>
              </a:rPr>
              <a:t>tall </a:t>
            </a:r>
            <a:r>
              <a:rPr dirty="0" sz="1100" spc="-5">
                <a:latin typeface="Calibri"/>
                <a:cs typeface="Calibri"/>
              </a:rPr>
              <a:t>objects </a:t>
            </a:r>
            <a:r>
              <a:rPr dirty="0" sz="1100">
                <a:latin typeface="Calibri"/>
                <a:cs typeface="Calibri"/>
              </a:rPr>
              <a:t>like furniture </a:t>
            </a:r>
            <a:r>
              <a:rPr dirty="0" sz="1100" spc="-5">
                <a:latin typeface="Calibri"/>
                <a:cs typeface="Calibri"/>
              </a:rPr>
              <a:t>or appliances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bed </a:t>
            </a:r>
            <a:r>
              <a:rPr dirty="0" sz="1100" spc="-5">
                <a:latin typeface="Calibri"/>
                <a:cs typeface="Calibri"/>
              </a:rPr>
              <a:t>of your truck,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topper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won't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properly.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DO I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EVEN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HAVE</a:t>
            </a:r>
            <a:r>
              <a:rPr dirty="0" sz="1300" spc="-1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A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TRUCK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 BED?</a:t>
            </a:r>
            <a:endParaRPr sz="1300">
              <a:latin typeface="Cambria"/>
              <a:cs typeface="Cambria"/>
            </a:endParaRPr>
          </a:p>
          <a:p>
            <a:pPr algn="just" marL="12700" marR="15875">
              <a:lnSpc>
                <a:spcPts val="1560"/>
              </a:lnSpc>
              <a:spcBef>
                <a:spcPts val="80"/>
              </a:spcBef>
            </a:pPr>
            <a:r>
              <a:rPr dirty="0" sz="1100">
                <a:latin typeface="Calibri"/>
                <a:cs typeface="Calibri"/>
              </a:rPr>
              <a:t>Although it </a:t>
            </a:r>
            <a:r>
              <a:rPr dirty="0" sz="1100" spc="-5">
                <a:latin typeface="Calibri"/>
                <a:cs typeface="Calibri"/>
              </a:rPr>
              <a:t>can be </a:t>
            </a:r>
            <a:r>
              <a:rPr dirty="0" sz="1100">
                <a:latin typeface="Calibri"/>
                <a:cs typeface="Calibri"/>
              </a:rPr>
              <a:t>rolled </a:t>
            </a:r>
            <a:r>
              <a:rPr dirty="0" sz="1100" spc="-5">
                <a:latin typeface="Calibri"/>
                <a:cs typeface="Calibri"/>
              </a:rPr>
              <a:t>or folded,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tonneau cover </a:t>
            </a:r>
            <a:r>
              <a:rPr dirty="0" sz="1100">
                <a:latin typeface="Calibri"/>
                <a:cs typeface="Calibri"/>
              </a:rPr>
              <a:t>cannot </a:t>
            </a:r>
            <a:r>
              <a:rPr dirty="0" sz="1100" spc="-5">
                <a:latin typeface="Calibri"/>
                <a:cs typeface="Calibri"/>
              </a:rPr>
              <a:t>offer the same amount of security </a:t>
            </a:r>
            <a:r>
              <a:rPr dirty="0" sz="1100">
                <a:latin typeface="Calibri"/>
                <a:cs typeface="Calibri"/>
              </a:rPr>
              <a:t>as a bed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topper.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BEST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TRUCK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BED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TOPPERS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ORDINARY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CAR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CAMPERS.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STRENGTHS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 AND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WEAKNESSES 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OF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 A</a:t>
            </a:r>
            <a:r>
              <a:rPr dirty="0" sz="1300" spc="-3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TRUCK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TOPPER</a:t>
            </a:r>
            <a:endParaRPr sz="1300">
              <a:latin typeface="Cambria"/>
              <a:cs typeface="Cambria"/>
            </a:endParaRPr>
          </a:p>
          <a:p>
            <a:pPr algn="just" marL="12700" marR="5715">
              <a:lnSpc>
                <a:spcPct val="116399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truck </a:t>
            </a:r>
            <a:r>
              <a:rPr dirty="0" sz="1100">
                <a:latin typeface="Calibri"/>
                <a:cs typeface="Calibri"/>
              </a:rPr>
              <a:t>bed </a:t>
            </a:r>
            <a:r>
              <a:rPr dirty="0" sz="1100" spc="-5">
                <a:latin typeface="Calibri"/>
                <a:cs typeface="Calibri"/>
              </a:rPr>
              <a:t>topper, </a:t>
            </a:r>
            <a:r>
              <a:rPr dirty="0" sz="1100">
                <a:latin typeface="Calibri"/>
                <a:cs typeface="Calibri"/>
              </a:rPr>
              <a:t>also referred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as a </a:t>
            </a:r>
            <a:r>
              <a:rPr dirty="0" sz="1100" spc="-5">
                <a:latin typeface="Calibri"/>
                <a:cs typeface="Calibri"/>
              </a:rPr>
              <a:t>camper shell, </a:t>
            </a:r>
            <a:r>
              <a:rPr dirty="0" sz="1100">
                <a:latin typeface="Calibri"/>
                <a:cs typeface="Calibri"/>
              </a:rPr>
              <a:t>is a hard-bodied, windowed part </a:t>
            </a:r>
            <a:r>
              <a:rPr dirty="0" sz="1100" spc="-5">
                <a:latin typeface="Calibri"/>
                <a:cs typeface="Calibri"/>
              </a:rPr>
              <a:t>that rests on top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 your </a:t>
            </a:r>
            <a:r>
              <a:rPr dirty="0" sz="1100">
                <a:latin typeface="Calibri"/>
                <a:cs typeface="Calibri"/>
              </a:rPr>
              <a:t>vehicle's bed. A </a:t>
            </a:r>
            <a:r>
              <a:rPr dirty="0" sz="1100" spc="-5">
                <a:latin typeface="Calibri"/>
                <a:cs typeface="Calibri"/>
              </a:rPr>
              <a:t>truck </a:t>
            </a:r>
            <a:r>
              <a:rPr dirty="0" sz="1100">
                <a:latin typeface="Calibri"/>
                <a:cs typeface="Calibri"/>
              </a:rPr>
              <a:t>bed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typically </a:t>
            </a:r>
            <a:r>
              <a:rPr dirty="0" sz="1100">
                <a:latin typeface="Calibri"/>
                <a:cs typeface="Calibri"/>
              </a:rPr>
              <a:t>left </a:t>
            </a:r>
            <a:r>
              <a:rPr dirty="0" sz="1100" spc="-5">
                <a:latin typeface="Calibri"/>
                <a:cs typeface="Calibri"/>
              </a:rPr>
              <a:t>unlocked </a:t>
            </a:r>
            <a:r>
              <a:rPr dirty="0" sz="1100">
                <a:latin typeface="Calibri"/>
                <a:cs typeface="Calibri"/>
              </a:rPr>
              <a:t>and </a:t>
            </a:r>
            <a:r>
              <a:rPr dirty="0" sz="1100" spc="-5">
                <a:latin typeface="Calibri"/>
                <a:cs typeface="Calibri"/>
              </a:rPr>
              <a:t>exposed can now be used </a:t>
            </a:r>
            <a:r>
              <a:rPr dirty="0" sz="1100" spc="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store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cargo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valuables</a:t>
            </a:r>
            <a:r>
              <a:rPr dirty="0" sz="1100" spc="-5">
                <a:latin typeface="Calibri"/>
                <a:cs typeface="Calibri"/>
              </a:rPr>
              <a:t> thanks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camper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shells.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800">
              <a:latin typeface="Calibri"/>
              <a:cs typeface="Calibri"/>
            </a:endParaRPr>
          </a:p>
          <a:p>
            <a:pPr algn="just" marL="12700" marR="5080">
              <a:lnSpc>
                <a:spcPct val="117300"/>
              </a:lnSpc>
            </a:pPr>
            <a:r>
              <a:rPr dirty="0" sz="1100">
                <a:latin typeface="Calibri"/>
                <a:cs typeface="Calibri"/>
              </a:rPr>
              <a:t>Along with </a:t>
            </a:r>
            <a:r>
              <a:rPr dirty="0" sz="1100" spc="-10">
                <a:latin typeface="Calibri"/>
                <a:cs typeface="Calibri"/>
              </a:rPr>
              <a:t>offering</a:t>
            </a:r>
            <a:r>
              <a:rPr dirty="0" sz="1100" spc="2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height and </a:t>
            </a:r>
            <a:r>
              <a:rPr dirty="0" sz="1100" spc="-5">
                <a:latin typeface="Calibri"/>
                <a:cs typeface="Calibri"/>
              </a:rPr>
              <a:t>cargo protection, </a:t>
            </a:r>
            <a:r>
              <a:rPr dirty="0" sz="1100">
                <a:latin typeface="Calibri"/>
                <a:cs typeface="Calibri"/>
              </a:rPr>
              <a:t>truck </a:t>
            </a:r>
            <a:r>
              <a:rPr dirty="0" sz="1100" spc="-5">
                <a:latin typeface="Calibri"/>
                <a:cs typeface="Calibri"/>
              </a:rPr>
              <a:t>toppers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 be used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as an </a:t>
            </a:r>
            <a:r>
              <a:rPr dirty="0" sz="1100" spc="-5">
                <a:latin typeface="Calibri"/>
                <a:cs typeface="Calibri"/>
              </a:rPr>
              <a:t>additional </a:t>
            </a:r>
            <a:r>
              <a:rPr dirty="0" sz="1100">
                <a:latin typeface="Calibri"/>
                <a:cs typeface="Calibri"/>
              </a:rPr>
              <a:t>sleeping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area while </a:t>
            </a:r>
            <a:r>
              <a:rPr dirty="0" sz="1100" spc="-5">
                <a:latin typeface="Calibri"/>
                <a:cs typeface="Calibri"/>
              </a:rPr>
              <a:t>camping. Some truck </a:t>
            </a:r>
            <a:r>
              <a:rPr dirty="0" sz="1100">
                <a:latin typeface="Calibri"/>
                <a:cs typeface="Calibri"/>
              </a:rPr>
              <a:t>bed </a:t>
            </a:r>
            <a:r>
              <a:rPr dirty="0" sz="1100" spc="-5">
                <a:latin typeface="Calibri"/>
                <a:cs typeface="Calibri"/>
              </a:rPr>
              <a:t>toppers </a:t>
            </a:r>
            <a:r>
              <a:rPr dirty="0" sz="1100">
                <a:latin typeface="Calibri"/>
                <a:cs typeface="Calibri"/>
              </a:rPr>
              <a:t>have glass </a:t>
            </a:r>
            <a:r>
              <a:rPr dirty="0" sz="1100" spc="-5">
                <a:latin typeface="Calibri"/>
                <a:cs typeface="Calibri"/>
              </a:rPr>
              <a:t>apertures on the sidewalls. </a:t>
            </a:r>
            <a:r>
              <a:rPr dirty="0" sz="1100">
                <a:latin typeface="Calibri"/>
                <a:cs typeface="Calibri"/>
              </a:rPr>
              <a:t>If </a:t>
            </a:r>
            <a:r>
              <a:rPr dirty="0" sz="1100" spc="-5">
                <a:latin typeface="Calibri"/>
                <a:cs typeface="Calibri"/>
              </a:rPr>
              <a:t>you </a:t>
            </a:r>
            <a:r>
              <a:rPr dirty="0" sz="1100">
                <a:latin typeface="Calibri"/>
                <a:cs typeface="Calibri"/>
              </a:rPr>
              <a:t>want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keep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equipment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organised,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shelves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access points.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2004" y="1191743"/>
            <a:ext cx="5970270" cy="3373754"/>
          </a:xfrm>
          <a:prstGeom prst="rect">
            <a:avLst/>
          </a:prstGeom>
        </p:spPr>
        <p:txBody>
          <a:bodyPr wrap="square" lIns="0" tIns="10795" rIns="0" bIns="0" rtlCol="0" vert="horz">
            <a:spAutoFit/>
          </a:bodyPr>
          <a:lstStyle/>
          <a:p>
            <a:pPr algn="just" marL="12700" marR="8255">
              <a:lnSpc>
                <a:spcPct val="117400"/>
              </a:lnSpc>
              <a:spcBef>
                <a:spcPts val="85"/>
              </a:spcBef>
            </a:pPr>
            <a:r>
              <a:rPr dirty="0" sz="1100" spc="-5">
                <a:latin typeface="Calibri"/>
                <a:cs typeface="Calibri"/>
              </a:rPr>
              <a:t>Since they can be tough to </a:t>
            </a:r>
            <a:r>
              <a:rPr dirty="0" sz="1100">
                <a:latin typeface="Calibri"/>
                <a:cs typeface="Calibri"/>
              </a:rPr>
              <a:t>remove and reinstall </a:t>
            </a:r>
            <a:r>
              <a:rPr dirty="0" sz="1100" spc="-5">
                <a:latin typeface="Calibri"/>
                <a:cs typeface="Calibri"/>
              </a:rPr>
              <a:t>on your own, truck tops frequently stay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place </a:t>
            </a:r>
            <a:r>
              <a:rPr dirty="0" sz="1100" spc="-10">
                <a:latin typeface="Calibri"/>
                <a:cs typeface="Calibri"/>
              </a:rPr>
              <a:t>once </a:t>
            </a:r>
            <a:r>
              <a:rPr dirty="0" sz="1100" spc="-5">
                <a:latin typeface="Calibri"/>
                <a:cs typeface="Calibri"/>
              </a:rPr>
              <a:t> installed. Additionally, </a:t>
            </a:r>
            <a:r>
              <a:rPr dirty="0" sz="1100">
                <a:latin typeface="Calibri"/>
                <a:cs typeface="Calibri"/>
              </a:rPr>
              <a:t>loading </a:t>
            </a:r>
            <a:r>
              <a:rPr dirty="0" sz="1100" spc="-5">
                <a:latin typeface="Calibri"/>
                <a:cs typeface="Calibri"/>
              </a:rPr>
              <a:t>products into your </a:t>
            </a:r>
            <a:r>
              <a:rPr dirty="0" sz="1100">
                <a:latin typeface="Calibri"/>
                <a:cs typeface="Calibri"/>
              </a:rPr>
              <a:t>truck </a:t>
            </a:r>
            <a:r>
              <a:rPr dirty="0" sz="1100" spc="-5">
                <a:latin typeface="Calibri"/>
                <a:cs typeface="Calibri"/>
              </a:rPr>
              <a:t>must be done from the </a:t>
            </a:r>
            <a:r>
              <a:rPr dirty="0" sz="1100">
                <a:latin typeface="Calibri"/>
                <a:cs typeface="Calibri"/>
              </a:rPr>
              <a:t>back </a:t>
            </a:r>
            <a:r>
              <a:rPr dirty="0" sz="1100" spc="-5">
                <a:latin typeface="Calibri"/>
                <a:cs typeface="Calibri"/>
              </a:rPr>
              <a:t>of the </a:t>
            </a:r>
            <a:r>
              <a:rPr dirty="0" sz="1100">
                <a:latin typeface="Calibri"/>
                <a:cs typeface="Calibri"/>
              </a:rPr>
              <a:t>vehicle, and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accessibility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concerns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occur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result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moving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objects.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5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</a:pP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CONS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 AND</a:t>
            </a:r>
            <a:r>
              <a:rPr dirty="0" sz="1300" spc="-15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PROS</a:t>
            </a:r>
            <a:r>
              <a:rPr dirty="0" sz="1300" spc="-30" b="1">
                <a:solidFill>
                  <a:srgbClr val="4F81BC"/>
                </a:solidFill>
                <a:latin typeface="Cambria"/>
                <a:cs typeface="Cambria"/>
              </a:rPr>
              <a:t> </a:t>
            </a:r>
            <a:r>
              <a:rPr dirty="0" sz="1300" b="1">
                <a:solidFill>
                  <a:srgbClr val="4F81BC"/>
                </a:solidFill>
                <a:latin typeface="Cambria"/>
                <a:cs typeface="Cambria"/>
              </a:rPr>
              <a:t>OF</a:t>
            </a:r>
            <a:r>
              <a:rPr dirty="0" sz="1300" spc="-5" b="1">
                <a:solidFill>
                  <a:srgbClr val="4F81BC"/>
                </a:solidFill>
                <a:latin typeface="Cambria"/>
                <a:cs typeface="Cambria"/>
              </a:rPr>
              <a:t> ATONEAU </a:t>
            </a:r>
            <a:r>
              <a:rPr dirty="0" sz="1300" spc="-10" b="1">
                <a:solidFill>
                  <a:srgbClr val="4F81BC"/>
                </a:solidFill>
                <a:latin typeface="Cambria"/>
                <a:cs typeface="Cambria"/>
              </a:rPr>
              <a:t>COVER</a:t>
            </a:r>
            <a:endParaRPr sz="1300">
              <a:latin typeface="Cambria"/>
              <a:cs typeface="Cambria"/>
            </a:endParaRPr>
          </a:p>
          <a:p>
            <a:pPr algn="just" marL="12700" marR="5080">
              <a:lnSpc>
                <a:spcPct val="116399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The purpose of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tonneau cover </a:t>
            </a:r>
            <a:r>
              <a:rPr dirty="0" sz="110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keep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items in </a:t>
            </a:r>
            <a:r>
              <a:rPr dirty="0" sz="1100" spc="-5">
                <a:latin typeface="Calibri"/>
                <a:cs typeface="Calibri"/>
              </a:rPr>
              <a:t>your truck </a:t>
            </a:r>
            <a:r>
              <a:rPr dirty="0" sz="1100">
                <a:latin typeface="Calibri"/>
                <a:cs typeface="Calibri"/>
              </a:rPr>
              <a:t>bed dry and weather-protected. 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tonneau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cover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rolled</a:t>
            </a:r>
            <a:r>
              <a:rPr dirty="0" sz="1100" spc="-5">
                <a:latin typeface="Calibri"/>
                <a:cs typeface="Calibri"/>
              </a:rPr>
              <a:t> back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keep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truck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inside</a:t>
            </a:r>
            <a:r>
              <a:rPr dirty="0" sz="1100" spc="-5">
                <a:latin typeface="Calibri"/>
                <a:cs typeface="Calibri"/>
              </a:rPr>
              <a:t> its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open truck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pickup-style.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800">
              <a:latin typeface="Calibri"/>
              <a:cs typeface="Calibri"/>
            </a:endParaRPr>
          </a:p>
          <a:p>
            <a:pPr algn="just" marL="12700" marR="5080">
              <a:lnSpc>
                <a:spcPct val="1173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Tonneau covers </a:t>
            </a:r>
            <a:r>
              <a:rPr dirty="0" sz="1100">
                <a:latin typeface="Calibri"/>
                <a:cs typeface="Calibri"/>
              </a:rPr>
              <a:t>are available in a </a:t>
            </a:r>
            <a:r>
              <a:rPr dirty="0" sz="1100" spc="-5">
                <a:latin typeface="Calibri"/>
                <a:cs typeface="Calibri"/>
              </a:rPr>
              <a:t>selection of comfortable </a:t>
            </a:r>
            <a:r>
              <a:rPr dirty="0" sz="1100">
                <a:latin typeface="Calibri"/>
                <a:cs typeface="Calibri"/>
              </a:rPr>
              <a:t>and </a:t>
            </a:r>
            <a:r>
              <a:rPr dirty="0" sz="1100" spc="-5">
                <a:latin typeface="Calibri"/>
                <a:cs typeface="Calibri"/>
              </a:rPr>
              <a:t>durable </a:t>
            </a:r>
            <a:r>
              <a:rPr dirty="0" sz="1100" spc="-10">
                <a:latin typeface="Calibri"/>
                <a:cs typeface="Calibri"/>
              </a:rPr>
              <a:t>fabrics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suit any </a:t>
            </a:r>
            <a:r>
              <a:rPr dirty="0" sz="1100" spc="-5">
                <a:latin typeface="Calibri"/>
                <a:cs typeface="Calibri"/>
              </a:rPr>
              <a:t>taste. These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covers, which can </a:t>
            </a:r>
            <a:r>
              <a:rPr dirty="0" sz="1100">
                <a:latin typeface="Calibri"/>
                <a:cs typeface="Calibri"/>
              </a:rPr>
              <a:t>roll </a:t>
            </a:r>
            <a:r>
              <a:rPr dirty="0" sz="1100" spc="-5">
                <a:latin typeface="Calibri"/>
                <a:cs typeface="Calibri"/>
              </a:rPr>
              <a:t>back to </a:t>
            </a:r>
            <a:r>
              <a:rPr dirty="0" sz="1100">
                <a:latin typeface="Calibri"/>
                <a:cs typeface="Calibri"/>
              </a:rPr>
              <a:t>display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entire width </a:t>
            </a:r>
            <a:r>
              <a:rPr dirty="0" sz="1100" spc="-5">
                <a:latin typeface="Calibri"/>
                <a:cs typeface="Calibri"/>
              </a:rPr>
              <a:t>of the truck </a:t>
            </a:r>
            <a:r>
              <a:rPr dirty="0" sz="1100" spc="5">
                <a:latin typeface="Calibri"/>
                <a:cs typeface="Calibri"/>
              </a:rPr>
              <a:t>bed, </a:t>
            </a:r>
            <a:r>
              <a:rPr dirty="0" sz="1100">
                <a:latin typeface="Calibri"/>
                <a:cs typeface="Calibri"/>
              </a:rPr>
              <a:t>are perfect </a:t>
            </a:r>
            <a:r>
              <a:rPr dirty="0" sz="1100" spc="-5">
                <a:latin typeface="Calibri"/>
                <a:cs typeface="Calibri"/>
              </a:rPr>
              <a:t>for transferring </a:t>
            </a:r>
            <a:r>
              <a:rPr dirty="0" sz="1100">
                <a:latin typeface="Calibri"/>
                <a:cs typeface="Calibri"/>
              </a:rPr>
              <a:t>items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height,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furniture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bulky</a:t>
            </a:r>
            <a:r>
              <a:rPr dirty="0" sz="1100" spc="-5">
                <a:latin typeface="Calibri"/>
                <a:cs typeface="Calibri"/>
              </a:rPr>
              <a:t> goods.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800">
              <a:latin typeface="Calibri"/>
              <a:cs typeface="Calibri"/>
            </a:endParaRPr>
          </a:p>
          <a:p>
            <a:pPr algn="just" marL="12700" marR="5715">
              <a:lnSpc>
                <a:spcPct val="116799"/>
              </a:lnSpc>
            </a:pPr>
            <a:r>
              <a:rPr dirty="0" sz="1100">
                <a:latin typeface="Calibri"/>
                <a:cs typeface="Calibri"/>
              </a:rPr>
              <a:t>However, </a:t>
            </a:r>
            <a:r>
              <a:rPr dirty="0" sz="1100" spc="-5">
                <a:latin typeface="Calibri"/>
                <a:cs typeface="Calibri"/>
              </a:rPr>
              <a:t>you </a:t>
            </a:r>
            <a:r>
              <a:rPr dirty="0" sz="1100">
                <a:latin typeface="Calibri"/>
                <a:cs typeface="Calibri"/>
              </a:rPr>
              <a:t>might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wondering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whether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tonneau cover</a:t>
            </a:r>
            <a:r>
              <a:rPr dirty="0" sz="1100">
                <a:latin typeface="Calibri"/>
                <a:cs typeface="Calibri"/>
              </a:rPr>
              <a:t> is worthwhile.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depends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depend </a:t>
            </a:r>
            <a:r>
              <a:rPr dirty="0" sz="1100" spc="-5">
                <a:latin typeface="Calibri"/>
                <a:cs typeface="Calibri"/>
              </a:rPr>
              <a:t>on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 you </a:t>
            </a:r>
            <a:r>
              <a:rPr dirty="0" sz="1100">
                <a:latin typeface="Calibri"/>
                <a:cs typeface="Calibri"/>
              </a:rPr>
              <a:t>plan </a:t>
            </a:r>
            <a:r>
              <a:rPr dirty="0" sz="1100" spc="-5">
                <a:latin typeface="Calibri"/>
                <a:cs typeface="Calibri"/>
              </a:rPr>
              <a:t>to use the </a:t>
            </a:r>
            <a:r>
              <a:rPr dirty="0" sz="1100">
                <a:latin typeface="Calibri"/>
                <a:cs typeface="Calibri"/>
              </a:rPr>
              <a:t>bed </a:t>
            </a:r>
            <a:r>
              <a:rPr dirty="0" sz="1100" spc="-5">
                <a:latin typeface="Calibri"/>
                <a:cs typeface="Calibri"/>
              </a:rPr>
              <a:t>of your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car. They </a:t>
            </a:r>
            <a:r>
              <a:rPr dirty="0" sz="1100">
                <a:latin typeface="Calibri"/>
                <a:cs typeface="Calibri"/>
              </a:rPr>
              <a:t>are valuable if </a:t>
            </a:r>
            <a:r>
              <a:rPr dirty="0" sz="1100" spc="-5">
                <a:latin typeface="Calibri"/>
                <a:cs typeface="Calibri"/>
              </a:rPr>
              <a:t>you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 protect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items </a:t>
            </a:r>
            <a:r>
              <a:rPr dirty="0" sz="1100" spc="-5">
                <a:latin typeface="Calibri"/>
                <a:cs typeface="Calibri"/>
              </a:rPr>
              <a:t>from the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outdoors </a:t>
            </a:r>
            <a:r>
              <a:rPr dirty="0" sz="1100">
                <a:latin typeface="Calibri"/>
                <a:cs typeface="Calibri"/>
              </a:rPr>
              <a:t>and don't </a:t>
            </a:r>
            <a:r>
              <a:rPr dirty="0" sz="1100" spc="5">
                <a:latin typeface="Calibri"/>
                <a:cs typeface="Calibri"/>
              </a:rPr>
              <a:t>want </a:t>
            </a:r>
            <a:r>
              <a:rPr dirty="0" sz="1100" spc="-5">
                <a:latin typeface="Calibri"/>
                <a:cs typeface="Calibri"/>
              </a:rPr>
              <a:t>them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truck's </a:t>
            </a:r>
            <a:r>
              <a:rPr dirty="0" sz="1100" spc="-5">
                <a:latin typeface="Calibri"/>
                <a:cs typeface="Calibri"/>
              </a:rPr>
              <a:t>cab. </a:t>
            </a:r>
            <a:r>
              <a:rPr dirty="0" sz="1100">
                <a:latin typeface="Calibri"/>
                <a:cs typeface="Calibri"/>
              </a:rPr>
              <a:t>Although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debatable, tonneau </a:t>
            </a:r>
            <a:r>
              <a:rPr dirty="0" sz="1100">
                <a:latin typeface="Calibri"/>
                <a:cs typeface="Calibri"/>
              </a:rPr>
              <a:t>coverings may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enable </a:t>
            </a:r>
            <a:r>
              <a:rPr dirty="0" sz="1100" spc="-5">
                <a:latin typeface="Calibri"/>
                <a:cs typeface="Calibri"/>
              </a:rPr>
              <a:t>you to save money on </a:t>
            </a:r>
            <a:r>
              <a:rPr dirty="0" sz="1100">
                <a:latin typeface="Calibri"/>
                <a:cs typeface="Calibri"/>
              </a:rPr>
              <a:t>gas. </a:t>
            </a:r>
            <a:r>
              <a:rPr dirty="0" sz="1100" spc="-5">
                <a:latin typeface="Calibri"/>
                <a:cs typeface="Calibri"/>
              </a:rPr>
              <a:t>Some of the soft covers </a:t>
            </a:r>
            <a:r>
              <a:rPr dirty="0" sz="1100">
                <a:latin typeface="Calibri"/>
                <a:cs typeface="Calibri"/>
              </a:rPr>
              <a:t>have a </a:t>
            </a:r>
            <a:r>
              <a:rPr dirty="0" sz="1100" spc="-5">
                <a:latin typeface="Calibri"/>
                <a:cs typeface="Calibri"/>
              </a:rPr>
              <a:t>limited lifespan </a:t>
            </a:r>
            <a:r>
              <a:rPr dirty="0" sz="1100">
                <a:latin typeface="Calibri"/>
                <a:cs typeface="Calibri"/>
              </a:rPr>
              <a:t>and </a:t>
            </a:r>
            <a:r>
              <a:rPr dirty="0" sz="1100" spc="-5">
                <a:latin typeface="Calibri"/>
                <a:cs typeface="Calibri"/>
              </a:rPr>
              <a:t>could become </a:t>
            </a:r>
            <a:r>
              <a:rPr dirty="0" sz="1100">
                <a:latin typeface="Calibri"/>
                <a:cs typeface="Calibri"/>
              </a:rPr>
              <a:t> damaged </a:t>
            </a:r>
            <a:r>
              <a:rPr dirty="0" sz="1100" spc="-5">
                <a:latin typeface="Calibri"/>
                <a:cs typeface="Calibri"/>
              </a:rPr>
              <a:t>or </a:t>
            </a:r>
            <a:r>
              <a:rPr dirty="0" sz="1100">
                <a:latin typeface="Calibri"/>
                <a:cs typeface="Calibri"/>
              </a:rPr>
              <a:t>quickly </a:t>
            </a:r>
            <a:r>
              <a:rPr dirty="0" sz="1100" spc="-5">
                <a:latin typeface="Calibri"/>
                <a:cs typeface="Calibri"/>
              </a:rPr>
              <a:t>degrade. Undoubtedly,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car </a:t>
            </a:r>
            <a:r>
              <a:rPr dirty="0" sz="1100" spc="5">
                <a:latin typeface="Calibri"/>
                <a:cs typeface="Calibri"/>
              </a:rPr>
              <a:t>bed </a:t>
            </a:r>
            <a:r>
              <a:rPr dirty="0" sz="1100" spc="-5">
                <a:latin typeface="Calibri"/>
                <a:cs typeface="Calibri"/>
              </a:rPr>
              <a:t>topper </a:t>
            </a:r>
            <a:r>
              <a:rPr dirty="0" sz="1100">
                <a:latin typeface="Calibri"/>
                <a:cs typeface="Calibri"/>
              </a:rPr>
              <a:t>has a longer </a:t>
            </a:r>
            <a:r>
              <a:rPr dirty="0" sz="1100" spc="-5">
                <a:latin typeface="Calibri"/>
                <a:cs typeface="Calibri"/>
              </a:rPr>
              <a:t>lifespan than soft tonneau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coverings. </a:t>
            </a:r>
            <a:r>
              <a:rPr dirty="0" sz="1100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concern,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suggest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taking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rigid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tonneau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covers.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Radhe Radhe</dc:creator>
  <dcterms:created xsi:type="dcterms:W3CDTF">2022-12-08T10:55:38Z</dcterms:created>
  <dcterms:modified xsi:type="dcterms:W3CDTF">2022-12-08T10:55:38Z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2022-12-08T00:00:00Z</vt:filetime>
  </property>
  <property fmtid="{D5CDD505-2E9C-101B-9397-08002B2CF9AE}" pid="3" name="Creator">
    <vt:lpwstr>Microsoft® Word 2016</vt:lpwstr>
  </property>
  <property fmtid="{D5CDD505-2E9C-101B-9397-08002B2CF9AE}" pid="4" name="LastSaved">
    <vt:filetime>2022-12-08T00:00:00Z</vt:filetime>
  </property>
</Properties>
</file>