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2004" y="886713"/>
            <a:ext cx="5968390" cy="421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nexglobal.com.sg/product-category/tarpaulin-singapore/" TargetMode="Externa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2004" y="886713"/>
            <a:ext cx="5767070" cy="421005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10"/>
              <a:t>Numerous</a:t>
            </a:r>
            <a:r>
              <a:rPr dirty="0" spc="25"/>
              <a:t> </a:t>
            </a:r>
            <a:r>
              <a:rPr dirty="0" spc="15"/>
              <a:t>Uses</a:t>
            </a:r>
            <a:r>
              <a:rPr dirty="0" spc="25"/>
              <a:t> </a:t>
            </a:r>
            <a:r>
              <a:rPr dirty="0"/>
              <a:t>for</a:t>
            </a:r>
            <a:r>
              <a:rPr dirty="0" spc="45"/>
              <a:t> </a:t>
            </a:r>
            <a:r>
              <a:rPr dirty="0" spc="15"/>
              <a:t>HDPE</a:t>
            </a:r>
            <a:r>
              <a:rPr dirty="0" spc="40"/>
              <a:t> </a:t>
            </a:r>
            <a:r>
              <a:rPr dirty="0" spc="-10"/>
              <a:t>Tarpaulin</a:t>
            </a:r>
            <a:r>
              <a:rPr dirty="0" spc="30"/>
              <a:t> </a:t>
            </a:r>
            <a:r>
              <a:rPr dirty="0" spc="5"/>
              <a:t>Roll</a:t>
            </a:r>
          </a:p>
        </p:txBody>
      </p:sp>
      <p:sp>
        <p:nvSpPr>
          <p:cNvPr id="3" name="object 3"/>
          <p:cNvSpPr/>
          <p:nvPr/>
        </p:nvSpPr>
        <p:spPr>
          <a:xfrm>
            <a:off x="896416" y="1350517"/>
            <a:ext cx="5982335" cy="12700"/>
          </a:xfrm>
          <a:custGeom>
            <a:avLst/>
            <a:gdLst/>
            <a:ahLst/>
            <a:cxnLst/>
            <a:rect l="l" t="t" r="r" b="b"/>
            <a:pathLst>
              <a:path w="5982334" h="12700">
                <a:moveTo>
                  <a:pt x="5982335" y="0"/>
                </a:moveTo>
                <a:lnTo>
                  <a:pt x="0" y="0"/>
                </a:lnTo>
                <a:lnTo>
                  <a:pt x="0" y="12192"/>
                </a:lnTo>
                <a:lnTo>
                  <a:pt x="5982335" y="12192"/>
                </a:lnTo>
                <a:lnTo>
                  <a:pt x="5982335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2004" y="1506449"/>
            <a:ext cx="5972810" cy="75838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8255">
              <a:lnSpc>
                <a:spcPct val="1182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 blog's discussion </a:t>
            </a:r>
            <a:r>
              <a:rPr dirty="0" sz="1100">
                <a:latin typeface="Calibri"/>
                <a:cs typeface="Calibri"/>
              </a:rPr>
              <a:t>will </a:t>
            </a:r>
            <a:r>
              <a:rPr dirty="0" sz="1100" spc="-5">
                <a:latin typeface="Calibri"/>
                <a:cs typeface="Calibri"/>
              </a:rPr>
              <a:t>center on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product that </a:t>
            </a:r>
            <a:r>
              <a:rPr dirty="0" sz="1100">
                <a:latin typeface="Calibri"/>
                <a:cs typeface="Calibri"/>
              </a:rPr>
              <a:t>has </a:t>
            </a:r>
            <a:r>
              <a:rPr dirty="0" sz="1100" spc="-5">
                <a:latin typeface="Calibri"/>
                <a:cs typeface="Calibri"/>
              </a:rPr>
              <a:t>significantly impacted both of our </a:t>
            </a:r>
            <a:r>
              <a:rPr dirty="0" sz="1100">
                <a:latin typeface="Calibri"/>
                <a:cs typeface="Calibri"/>
              </a:rPr>
              <a:t>lives. Singapore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enclosing 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entirely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u="sng" sz="11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tarpaulin roll supplier</a:t>
            </a:r>
            <a:r>
              <a:rPr dirty="0" u="sng" sz="1100" spc="-2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dirty="0" u="sng" sz="11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Singapore</a:t>
            </a:r>
            <a:r>
              <a:rPr dirty="0" sz="1100" spc="-5">
                <a:latin typeface="Calibri"/>
                <a:cs typeface="Calibri"/>
                <a:hlinkClick r:id="rId2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What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precisely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is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an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HDPE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tarpaulin roll?</a:t>
            </a:r>
            <a:endParaRPr sz="1300">
              <a:latin typeface="Cambria"/>
              <a:cs typeface="Cambria"/>
            </a:endParaRPr>
          </a:p>
          <a:p>
            <a:pPr algn="just" marL="12700" marR="9525">
              <a:lnSpc>
                <a:spcPct val="116399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High-quality </a:t>
            </a:r>
            <a:r>
              <a:rPr dirty="0" sz="1100" spc="-5">
                <a:latin typeface="Calibri"/>
                <a:cs typeface="Calibri"/>
              </a:rPr>
              <a:t>woven </a:t>
            </a:r>
            <a:r>
              <a:rPr dirty="0" sz="1100">
                <a:latin typeface="Calibri"/>
                <a:cs typeface="Calibri"/>
              </a:rPr>
              <a:t>HDPE </a:t>
            </a:r>
            <a:r>
              <a:rPr dirty="0" sz="1100" spc="-5">
                <a:latin typeface="Calibri"/>
                <a:cs typeface="Calibri"/>
              </a:rPr>
              <a:t>fabric that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laminated </a:t>
            </a:r>
            <a:r>
              <a:rPr dirty="0" sz="1100" spc="-1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LDPE on both </a:t>
            </a:r>
            <a:r>
              <a:rPr dirty="0" sz="1100">
                <a:latin typeface="Calibri"/>
                <a:cs typeface="Calibri"/>
              </a:rPr>
              <a:t>sides is </a:t>
            </a:r>
            <a:r>
              <a:rPr dirty="0" sz="1100" spc="-5">
                <a:latin typeface="Calibri"/>
                <a:cs typeface="Calibri"/>
              </a:rPr>
              <a:t>used to create </a:t>
            </a:r>
            <a:r>
              <a:rPr dirty="0" sz="1100">
                <a:latin typeface="Calibri"/>
                <a:cs typeface="Calibri"/>
              </a:rPr>
              <a:t>rolls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HDPE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tarpaulin. Companies that produce </a:t>
            </a:r>
            <a:r>
              <a:rPr dirty="0" sz="1100">
                <a:latin typeface="Calibri"/>
                <a:cs typeface="Calibri"/>
              </a:rPr>
              <a:t>HDPE tarpaulin </a:t>
            </a:r>
            <a:r>
              <a:rPr dirty="0" sz="1100" spc="5">
                <a:latin typeface="Calibri"/>
                <a:cs typeface="Calibri"/>
              </a:rPr>
              <a:t>rolls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create the </a:t>
            </a:r>
            <a:r>
              <a:rPr dirty="0" sz="1100">
                <a:latin typeface="Calibri"/>
                <a:cs typeface="Calibri"/>
              </a:rPr>
              <a:t>amazing </a:t>
            </a:r>
            <a:r>
              <a:rPr dirty="0" sz="1100" spc="-5">
                <a:latin typeface="Calibri"/>
                <a:cs typeface="Calibri"/>
              </a:rPr>
              <a:t>product,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HDPE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primary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raw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material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businesses.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Getting</a:t>
            </a:r>
            <a:r>
              <a:rPr dirty="0" sz="1300" spc="-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Information</a:t>
            </a:r>
            <a:r>
              <a:rPr dirty="0" sz="1300" spc="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about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HDPE</a:t>
            </a:r>
            <a:endParaRPr sz="1300">
              <a:latin typeface="Cambria"/>
              <a:cs typeface="Cambria"/>
            </a:endParaRPr>
          </a:p>
          <a:p>
            <a:pPr algn="just" marL="12700">
              <a:lnSpc>
                <a:spcPct val="100000"/>
              </a:lnSpc>
              <a:spcBef>
                <a:spcPts val="225"/>
              </a:spcBef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HDPE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hydrocarbon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polymer.</a:t>
            </a:r>
            <a:r>
              <a:rPr dirty="0" sz="1100" spc="10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produced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ethylene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petroleum</a:t>
            </a:r>
            <a:endParaRPr sz="1100">
              <a:latin typeface="Calibri"/>
              <a:cs typeface="Calibri"/>
            </a:endParaRPr>
          </a:p>
          <a:p>
            <a:pPr algn="just" marL="12700" marR="8255">
              <a:lnSpc>
                <a:spcPct val="1165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catalytic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method.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method</a:t>
            </a:r>
            <a:r>
              <a:rPr dirty="0" sz="1100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experts</a:t>
            </a:r>
            <a:r>
              <a:rPr dirty="0" sz="1100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concur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thermoplastic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 material used. The product </a:t>
            </a:r>
            <a:r>
              <a:rPr dirty="0" sz="1100">
                <a:latin typeface="Calibri"/>
                <a:cs typeface="Calibri"/>
              </a:rPr>
              <a:t>has been </a:t>
            </a:r>
            <a:r>
              <a:rPr dirty="0" sz="1100" spc="-5">
                <a:latin typeface="Calibri"/>
                <a:cs typeface="Calibri"/>
              </a:rPr>
              <a:t>widely adopted across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number of business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sectors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excellent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qualities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traits.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Properties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and</a:t>
            </a:r>
            <a:r>
              <a:rPr dirty="0" sz="1300" spc="-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distinguishing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qualities</a:t>
            </a:r>
            <a:endParaRPr sz="1300">
              <a:latin typeface="Cambria"/>
              <a:cs typeface="Cambria"/>
            </a:endParaRPr>
          </a:p>
          <a:p>
            <a:pPr algn="just" marL="12700" marR="13970">
              <a:lnSpc>
                <a:spcPts val="1560"/>
              </a:lnSpc>
              <a:spcBef>
                <a:spcPts val="75"/>
              </a:spcBef>
            </a:pPr>
            <a:r>
              <a:rPr dirty="0" sz="1100" spc="-5">
                <a:latin typeface="Calibri"/>
                <a:cs typeface="Calibri"/>
              </a:rPr>
              <a:t>Let's start by </a:t>
            </a:r>
            <a:r>
              <a:rPr dirty="0" sz="1100">
                <a:latin typeface="Calibri"/>
                <a:cs typeface="Calibri"/>
              </a:rPr>
              <a:t>giving a </a:t>
            </a:r>
            <a:r>
              <a:rPr dirty="0" sz="1100" spc="-5">
                <a:latin typeface="Calibri"/>
                <a:cs typeface="Calibri"/>
              </a:rPr>
              <a:t>general overview of the </a:t>
            </a:r>
            <a:r>
              <a:rPr dirty="0" sz="1100">
                <a:latin typeface="Calibri"/>
                <a:cs typeface="Calibri"/>
              </a:rPr>
              <a:t>item before talking </a:t>
            </a:r>
            <a:r>
              <a:rPr dirty="0" sz="1100" spc="-5">
                <a:latin typeface="Calibri"/>
                <a:cs typeface="Calibri"/>
              </a:rPr>
              <a:t>about its characteristics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the most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crucial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features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roll.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attributes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and</a:t>
            </a:r>
            <a:r>
              <a:rPr dirty="0" sz="1300" spc="-4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features</a:t>
            </a:r>
            <a:endParaRPr sz="1300">
              <a:latin typeface="Cambria"/>
              <a:cs typeface="Cambria"/>
            </a:endParaRPr>
          </a:p>
          <a:p>
            <a:pPr algn="just" marL="12700" marR="6350">
              <a:lnSpc>
                <a:spcPct val="116399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>
                <a:latin typeface="Calibri"/>
                <a:cs typeface="Calibri"/>
              </a:rPr>
              <a:t> begin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crucial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website,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shall</a:t>
            </a:r>
            <a:r>
              <a:rPr dirty="0" sz="1100">
                <a:latin typeface="Calibri"/>
                <a:cs typeface="Calibri"/>
              </a:rPr>
              <a:t> we?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Numerous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people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the 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multilayer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laminated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high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many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appealing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traits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qualities.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endParaRPr sz="11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240"/>
              </a:spcBef>
            </a:pP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below: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capacity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survive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worst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weather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>
                <a:latin typeface="Calibri"/>
                <a:cs typeface="Calibri"/>
              </a:rPr>
              <a:t>Extremely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strong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tensile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properties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9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Strong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enduring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materials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8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portable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durable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9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Strong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UV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defenses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endure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sun's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rays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Leak-proof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9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Cost-effective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>
                <a:latin typeface="Calibri"/>
                <a:cs typeface="Calibri"/>
              </a:rPr>
              <a:t>Dimension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ct val="117000"/>
              </a:lnSpc>
              <a:spcBef>
                <a:spcPts val="1000"/>
              </a:spcBef>
            </a:pPr>
            <a:r>
              <a:rPr dirty="0" sz="1100" spc="-5">
                <a:latin typeface="Calibri"/>
                <a:cs typeface="Calibri"/>
              </a:rPr>
              <a:t>The thickness </a:t>
            </a:r>
            <a:r>
              <a:rPr dirty="0" sz="1100">
                <a:latin typeface="Calibri"/>
                <a:cs typeface="Calibri"/>
              </a:rPr>
              <a:t>and dimensions </a:t>
            </a:r>
            <a:r>
              <a:rPr dirty="0" sz="1100" spc="-5">
                <a:latin typeface="Calibri"/>
                <a:cs typeface="Calibri"/>
              </a:rPr>
              <a:t>of the </a:t>
            </a:r>
            <a:r>
              <a:rPr dirty="0" sz="1100">
                <a:latin typeface="Calibri"/>
                <a:cs typeface="Calibri"/>
              </a:rPr>
              <a:t>HDPE tarpaulin rolls </a:t>
            </a:r>
            <a:r>
              <a:rPr dirty="0" sz="1100" spc="-5">
                <a:latin typeface="Calibri"/>
                <a:cs typeface="Calibri"/>
              </a:rPr>
              <a:t>produced by </a:t>
            </a:r>
            <a:r>
              <a:rPr dirty="0" sz="1100">
                <a:latin typeface="Calibri"/>
                <a:cs typeface="Calibri"/>
              </a:rPr>
              <a:t>various </a:t>
            </a:r>
            <a:r>
              <a:rPr dirty="0" sz="1100" spc="-5">
                <a:latin typeface="Calibri"/>
                <a:cs typeface="Calibri"/>
              </a:rPr>
              <a:t>manufacturers can </a:t>
            </a:r>
            <a:r>
              <a:rPr dirty="0" sz="1100">
                <a:latin typeface="Calibri"/>
                <a:cs typeface="Calibri"/>
              </a:rPr>
              <a:t>vary.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Ahmedabad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one of the major places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India </a:t>
            </a:r>
            <a:r>
              <a:rPr dirty="0" sz="1100">
                <a:latin typeface="Calibri"/>
                <a:cs typeface="Calibri"/>
              </a:rPr>
              <a:t>where cross-laminated tarpaulin </a:t>
            </a:r>
            <a:r>
              <a:rPr dirty="0" sz="1100" spc="-5">
                <a:latin typeface="Calibri"/>
                <a:cs typeface="Calibri"/>
              </a:rPr>
              <a:t>producers can be found.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manufacturers offer </a:t>
            </a:r>
            <a:r>
              <a:rPr dirty="0" sz="1100">
                <a:latin typeface="Calibri"/>
                <a:cs typeface="Calibri"/>
              </a:rPr>
              <a:t>their </a:t>
            </a:r>
            <a:r>
              <a:rPr dirty="0" sz="1100" spc="-5">
                <a:latin typeface="Calibri"/>
                <a:cs typeface="Calibri"/>
              </a:rPr>
              <a:t>products </a:t>
            </a:r>
            <a:r>
              <a:rPr dirty="0" sz="1100">
                <a:latin typeface="Calibri"/>
                <a:cs typeface="Calibri"/>
              </a:rPr>
              <a:t>in a range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standard </a:t>
            </a:r>
            <a:r>
              <a:rPr dirty="0" sz="1100" spc="-5">
                <a:latin typeface="Calibri"/>
                <a:cs typeface="Calibri"/>
              </a:rPr>
              <a:t>thicknesses </a:t>
            </a:r>
            <a:r>
              <a:rPr dirty="0" sz="1100">
                <a:latin typeface="Calibri"/>
                <a:cs typeface="Calibri"/>
              </a:rPr>
              <a:t>and sizes. You have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choosing the product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satisfy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requirements</a:t>
            </a:r>
            <a:r>
              <a:rPr dirty="0" sz="1100" spc="-5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commercial or company </a:t>
            </a:r>
            <a:r>
              <a:rPr dirty="0" sz="1100">
                <a:latin typeface="Calibri"/>
                <a:cs typeface="Calibri"/>
              </a:rPr>
              <a:t>endeavors.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Choose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color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that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suits</a:t>
            </a:r>
            <a:r>
              <a:rPr dirty="0" sz="1300" spc="-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you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best.</a:t>
            </a:r>
            <a:endParaRPr sz="1300">
              <a:latin typeface="Cambria"/>
              <a:cs typeface="Cambria"/>
            </a:endParaRPr>
          </a:p>
          <a:p>
            <a:pPr algn="just" marL="12700" marR="11430">
              <a:lnSpc>
                <a:spcPct val="1165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are many </a:t>
            </a:r>
            <a:r>
              <a:rPr dirty="0" sz="1100" spc="-5">
                <a:latin typeface="Calibri"/>
                <a:cs typeface="Calibri"/>
              </a:rPr>
              <a:t>various colors </a:t>
            </a:r>
            <a:r>
              <a:rPr dirty="0" sz="1100">
                <a:latin typeface="Calibri"/>
                <a:cs typeface="Calibri"/>
              </a:rPr>
              <a:t>available </a:t>
            </a:r>
            <a:r>
              <a:rPr dirty="0" sz="1100" spc="-5">
                <a:latin typeface="Calibri"/>
                <a:cs typeface="Calibri"/>
              </a:rPr>
              <a:t>for the robust product.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really a </a:t>
            </a:r>
            <a:r>
              <a:rPr dirty="0" sz="1100" spc="-10">
                <a:latin typeface="Calibri"/>
                <a:cs typeface="Calibri"/>
              </a:rPr>
              <a:t>difference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color? 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10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"yes,"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1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matter,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despite</a:t>
            </a:r>
            <a:r>
              <a:rPr dirty="0" sz="1100" spc="1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fact</a:t>
            </a:r>
            <a:r>
              <a:rPr dirty="0" sz="1100" spc="1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blue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hues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that</a:t>
            </a:r>
            <a:r>
              <a:rPr dirty="0" sz="1100" spc="1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customers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many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004" y="869036"/>
            <a:ext cx="5970270" cy="767524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algn="just" marL="12700" marR="8255">
              <a:lnSpc>
                <a:spcPct val="117300"/>
              </a:lnSpc>
              <a:spcBef>
                <a:spcPts val="85"/>
              </a:spcBef>
            </a:pPr>
            <a:r>
              <a:rPr dirty="0" sz="1100" spc="-5">
                <a:latin typeface="Calibri"/>
                <a:cs typeface="Calibri"/>
              </a:rPr>
              <a:t>different industries, </a:t>
            </a:r>
            <a:r>
              <a:rPr dirty="0" sz="1100">
                <a:latin typeface="Calibri"/>
                <a:cs typeface="Calibri"/>
              </a:rPr>
              <a:t>including </a:t>
            </a:r>
            <a:r>
              <a:rPr dirty="0" sz="1100" spc="-5">
                <a:latin typeface="Calibri"/>
                <a:cs typeface="Calibri"/>
              </a:rPr>
              <a:t>engineering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agriculture, </a:t>
            </a:r>
            <a:r>
              <a:rPr dirty="0" sz="1100">
                <a:latin typeface="Calibri"/>
                <a:cs typeface="Calibri"/>
              </a:rPr>
              <a:t>are </a:t>
            </a:r>
            <a:r>
              <a:rPr dirty="0" sz="1100" spc="-5">
                <a:latin typeface="Calibri"/>
                <a:cs typeface="Calibri"/>
              </a:rPr>
              <a:t>most interested </a:t>
            </a:r>
            <a:r>
              <a:rPr dirty="0" sz="1100">
                <a:latin typeface="Calibri"/>
                <a:cs typeface="Calibri"/>
              </a:rPr>
              <a:t>in. </a:t>
            </a:r>
            <a:r>
              <a:rPr dirty="0" sz="1100" spc="-5">
                <a:latin typeface="Calibri"/>
                <a:cs typeface="Calibri"/>
              </a:rPr>
              <a:t>The colour of the </a:t>
            </a:r>
            <a:r>
              <a:rPr dirty="0" sz="1100">
                <a:latin typeface="Calibri"/>
                <a:cs typeface="Calibri"/>
              </a:rPr>
              <a:t> tarpaulin is determined </a:t>
            </a:r>
            <a:r>
              <a:rPr dirty="0" sz="1100" spc="-5">
                <a:latin typeface="Calibri"/>
                <a:cs typeface="Calibri"/>
              </a:rPr>
              <a:t>by its </a:t>
            </a:r>
            <a:r>
              <a:rPr dirty="0" sz="1100">
                <a:latin typeface="Calibri"/>
                <a:cs typeface="Calibri"/>
              </a:rPr>
              <a:t>intended </a:t>
            </a:r>
            <a:r>
              <a:rPr dirty="0" sz="1100" spc="-5">
                <a:latin typeface="Calibri"/>
                <a:cs typeface="Calibri"/>
              </a:rPr>
              <a:t>use. </a:t>
            </a:r>
            <a:r>
              <a:rPr dirty="0" sz="1100">
                <a:latin typeface="Calibri"/>
                <a:cs typeface="Calibri"/>
              </a:rPr>
              <a:t>What setting </a:t>
            </a:r>
            <a:r>
              <a:rPr dirty="0" sz="1100" spc="-5">
                <a:latin typeface="Calibri"/>
                <a:cs typeface="Calibri"/>
              </a:rPr>
              <a:t>do you </a:t>
            </a:r>
            <a:r>
              <a:rPr dirty="0" sz="1100">
                <a:latin typeface="Calibri"/>
                <a:cs typeface="Calibri"/>
              </a:rPr>
              <a:t>intend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utilize </a:t>
            </a:r>
            <a:r>
              <a:rPr dirty="0" sz="1100" spc="-5">
                <a:latin typeface="Calibri"/>
                <a:cs typeface="Calibri"/>
              </a:rPr>
              <a:t>the product </a:t>
            </a:r>
            <a:r>
              <a:rPr dirty="0" sz="1100">
                <a:latin typeface="Calibri"/>
                <a:cs typeface="Calibri"/>
              </a:rPr>
              <a:t>in? What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applications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roll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tarpaulin?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Calibri"/>
              <a:cs typeface="Calibri"/>
            </a:endParaRPr>
          </a:p>
          <a:p>
            <a:pPr marL="12700" marR="11430">
              <a:lnSpc>
                <a:spcPct val="1123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The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major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manufacturers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of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HDPE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tarpaulin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rolls</a:t>
            </a:r>
            <a:r>
              <a:rPr dirty="0" sz="1300" spc="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typically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provide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the </a:t>
            </a:r>
            <a:r>
              <a:rPr dirty="0" sz="1300" spc="-27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following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hues:</a:t>
            </a:r>
            <a:endParaRPr sz="1300">
              <a:latin typeface="Cambria"/>
              <a:cs typeface="Cambria"/>
            </a:endParaRPr>
          </a:p>
          <a:p>
            <a:pPr marL="469900" indent="-229235">
              <a:lnSpc>
                <a:spcPct val="100000"/>
              </a:lnSpc>
              <a:spcBef>
                <a:spcPts val="30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blue.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8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>
                <a:latin typeface="Calibri"/>
                <a:cs typeface="Calibri"/>
              </a:rPr>
              <a:t>Colors: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Yellow,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Green,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White,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Black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request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certain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color,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reliable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HDPE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roll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manufacturer.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roll </a:t>
            </a:r>
            <a:r>
              <a:rPr dirty="0" sz="1100" spc="-5">
                <a:latin typeface="Calibri"/>
                <a:cs typeface="Calibri"/>
              </a:rPr>
              <a:t>system</a:t>
            </a:r>
            <a:endParaRPr sz="1100">
              <a:latin typeface="Calibri"/>
              <a:cs typeface="Calibri"/>
            </a:endParaRPr>
          </a:p>
          <a:p>
            <a:pPr algn="just" marL="12700" marR="7620">
              <a:lnSpc>
                <a:spcPct val="117000"/>
              </a:lnSpc>
              <a:spcBef>
                <a:spcPts val="1025"/>
              </a:spcBef>
            </a:pP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highest-quality HDPE </a:t>
            </a:r>
            <a:r>
              <a:rPr dirty="0" sz="1100" spc="-5">
                <a:latin typeface="Calibri"/>
                <a:cs typeface="Calibri"/>
              </a:rPr>
              <a:t>material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used to conceptualize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construct the</a:t>
            </a:r>
            <a:r>
              <a:rPr dirty="0" sz="1100">
                <a:latin typeface="Calibri"/>
                <a:cs typeface="Calibri"/>
              </a:rPr>
              <a:t> tarpaulin roll, as was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mentioned.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extraordinary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material</a:t>
            </a:r>
            <a:r>
              <a:rPr dirty="0" sz="1100">
                <a:latin typeface="Calibri"/>
                <a:cs typeface="Calibri"/>
              </a:rPr>
              <a:t> 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uses</a:t>
            </a:r>
            <a:r>
              <a:rPr dirty="0" sz="1100">
                <a:latin typeface="Calibri"/>
                <a:cs typeface="Calibri"/>
              </a:rPr>
              <a:t>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wide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sectors</a:t>
            </a:r>
            <a:r>
              <a:rPr dirty="0" sz="1100">
                <a:latin typeface="Calibri"/>
                <a:cs typeface="Calibri"/>
              </a:rPr>
              <a:t> and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industries since </a:t>
            </a:r>
            <a:r>
              <a:rPr dirty="0" sz="110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can tolerate </a:t>
            </a:r>
            <a:r>
              <a:rPr dirty="0" sz="1100">
                <a:latin typeface="Calibri"/>
                <a:cs typeface="Calibri"/>
              </a:rPr>
              <a:t>harsh </a:t>
            </a:r>
            <a:r>
              <a:rPr dirty="0" sz="1100" spc="-5">
                <a:latin typeface="Calibri"/>
                <a:cs typeface="Calibri"/>
              </a:rPr>
              <a:t>environmental conditions. The </a:t>
            </a:r>
            <a:r>
              <a:rPr dirty="0" sz="1100">
                <a:latin typeface="Calibri"/>
                <a:cs typeface="Calibri"/>
              </a:rPr>
              <a:t>versatile </a:t>
            </a:r>
            <a:r>
              <a:rPr dirty="0" sz="1100" spc="-5">
                <a:latin typeface="Calibri"/>
                <a:cs typeface="Calibri"/>
              </a:rPr>
              <a:t>product can be used </a:t>
            </a:r>
            <a:r>
              <a:rPr dirty="0" sz="1100">
                <a:latin typeface="Calibri"/>
                <a:cs typeface="Calibri"/>
              </a:rPr>
              <a:t>in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contexts.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below: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truck's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curtain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roof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Outdoor </a:t>
            </a:r>
            <a:r>
              <a:rPr dirty="0" sz="1100" spc="-5">
                <a:latin typeface="Calibri"/>
                <a:cs typeface="Calibri"/>
              </a:rPr>
              <a:t>activity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8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Protection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sun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rain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9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Playground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Army's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tent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9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carriage's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5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Building housing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accompanying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infrastructure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60"/>
              </a:spcBef>
              <a:buFont typeface="Symbol"/>
              <a:buChar char=""/>
              <a:tabLst>
                <a:tab pos="469900" algn="l"/>
                <a:tab pos="470534" algn="l"/>
              </a:tabLst>
            </a:pPr>
            <a:r>
              <a:rPr dirty="0" sz="1100">
                <a:latin typeface="Calibri"/>
                <a:cs typeface="Calibri"/>
              </a:rPr>
              <a:t>Packaging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materials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sports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fields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ct val="116399"/>
              </a:lnSpc>
              <a:spcBef>
                <a:spcPts val="1035"/>
              </a:spcBef>
            </a:pP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area, we'll </a:t>
            </a:r>
            <a:r>
              <a:rPr dirty="0" sz="1100" spc="-5">
                <a:latin typeface="Calibri"/>
                <a:cs typeface="Calibri"/>
              </a:rPr>
              <a:t>concentrate on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select group of the product's most </a:t>
            </a:r>
            <a:r>
              <a:rPr dirty="0" sz="1100" spc="5">
                <a:latin typeface="Calibri"/>
                <a:cs typeface="Calibri"/>
              </a:rPr>
              <a:t>well-known </a:t>
            </a:r>
            <a:r>
              <a:rPr dirty="0" sz="1100" spc="-5">
                <a:latin typeface="Calibri"/>
                <a:cs typeface="Calibri"/>
              </a:rPr>
              <a:t>user industries. These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sectors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comprise: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Agriculture,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Transportation,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Infrastructure,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Pharmaceuticals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Sports</a:t>
            </a:r>
            <a:endParaRPr sz="1300">
              <a:latin typeface="Cambria"/>
              <a:cs typeface="Cambria"/>
            </a:endParaRPr>
          </a:p>
          <a:p>
            <a:pPr algn="just" marL="12700">
              <a:lnSpc>
                <a:spcPct val="100000"/>
              </a:lnSpc>
              <a:spcBef>
                <a:spcPts val="225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manufactured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to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080">
              <a:lnSpc>
                <a:spcPct val="1173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firmly</a:t>
            </a:r>
            <a:r>
              <a:rPr dirty="0" sz="1100">
                <a:latin typeface="Calibri"/>
                <a:cs typeface="Calibri"/>
              </a:rPr>
              <a:t> advise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you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help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a reputed HDPE tarpaulin roll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manufacturer</a:t>
            </a:r>
            <a:r>
              <a:rPr dirty="0" sz="1100">
                <a:latin typeface="Calibri"/>
                <a:cs typeface="Calibri"/>
              </a:rPr>
              <a:t> if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certain type of </a:t>
            </a:r>
            <a:r>
              <a:rPr dirty="0" sz="1100">
                <a:latin typeface="Calibri"/>
                <a:cs typeface="Calibri"/>
              </a:rPr>
              <a:t>tarpaulin roll </a:t>
            </a:r>
            <a:r>
              <a:rPr dirty="0" sz="1100" spc="-5">
                <a:latin typeface="Calibri"/>
                <a:cs typeface="Calibri"/>
              </a:rPr>
              <a:t>that you </a:t>
            </a:r>
            <a:r>
              <a:rPr dirty="0" sz="1100">
                <a:latin typeface="Calibri"/>
                <a:cs typeface="Calibri"/>
              </a:rPr>
              <a:t>are looking </a:t>
            </a:r>
            <a:r>
              <a:rPr dirty="0" sz="1100" spc="-5">
                <a:latin typeface="Calibri"/>
                <a:cs typeface="Calibri"/>
              </a:rPr>
              <a:t>for. </a:t>
            </a:r>
            <a:r>
              <a:rPr dirty="0" sz="1100">
                <a:latin typeface="Calibri"/>
                <a:cs typeface="Calibri"/>
              </a:rPr>
              <a:t>By </a:t>
            </a:r>
            <a:r>
              <a:rPr dirty="0" sz="1100" spc="-5">
                <a:latin typeface="Calibri"/>
                <a:cs typeface="Calibri"/>
              </a:rPr>
              <a:t>using customization services, </a:t>
            </a:r>
            <a:r>
              <a:rPr dirty="0" sz="1100" spc="15">
                <a:latin typeface="Calibri"/>
                <a:cs typeface="Calibri"/>
              </a:rPr>
              <a:t>you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company's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080">
              <a:lnSpc>
                <a:spcPct val="116900"/>
              </a:lnSpc>
            </a:pPr>
            <a:r>
              <a:rPr dirty="0" sz="1100">
                <a:latin typeface="Calibri"/>
                <a:cs typeface="Calibri"/>
              </a:rPr>
              <a:t>Nowadays, </a:t>
            </a:r>
            <a:r>
              <a:rPr dirty="0" sz="1100" spc="-5">
                <a:latin typeface="Calibri"/>
                <a:cs typeface="Calibri"/>
              </a:rPr>
              <a:t>thanks to technological advancements, </a:t>
            </a:r>
            <a:r>
              <a:rPr dirty="0" sz="1100">
                <a:latin typeface="Calibri"/>
                <a:cs typeface="Calibri"/>
              </a:rPr>
              <a:t>it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not difficult to locate </a:t>
            </a:r>
            <a:r>
              <a:rPr dirty="0" sz="1100">
                <a:latin typeface="Calibri"/>
                <a:cs typeface="Calibri"/>
              </a:rPr>
              <a:t>a reliable </a:t>
            </a:r>
            <a:r>
              <a:rPr dirty="0" sz="1100" spc="-5">
                <a:latin typeface="Calibri"/>
                <a:cs typeface="Calibri"/>
              </a:rPr>
              <a:t>manufacturer of </a:t>
            </a:r>
            <a:r>
              <a:rPr dirty="0" sz="1100">
                <a:latin typeface="Calibri"/>
                <a:cs typeface="Calibri"/>
              </a:rPr>
              <a:t> tarpaulin </a:t>
            </a:r>
            <a:r>
              <a:rPr dirty="0" sz="1100" spc="-5">
                <a:latin typeface="Calibri"/>
                <a:cs typeface="Calibri"/>
              </a:rPr>
              <a:t>rolls. Visit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search </a:t>
            </a:r>
            <a:r>
              <a:rPr dirty="0" sz="1100">
                <a:latin typeface="Calibri"/>
                <a:cs typeface="Calibri"/>
              </a:rPr>
              <a:t>engine and </a:t>
            </a:r>
            <a:r>
              <a:rPr dirty="0" sz="1100" spc="-5">
                <a:latin typeface="Calibri"/>
                <a:cs typeface="Calibri"/>
              </a:rPr>
              <a:t>enter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10">
                <a:latin typeface="Calibri"/>
                <a:cs typeface="Calibri"/>
              </a:rPr>
              <a:t>few </a:t>
            </a:r>
            <a:r>
              <a:rPr dirty="0" sz="1100">
                <a:latin typeface="Calibri"/>
                <a:cs typeface="Calibri"/>
              </a:rPr>
              <a:t>terms related </a:t>
            </a:r>
            <a:r>
              <a:rPr dirty="0" sz="1100" spc="-5">
                <a:latin typeface="Calibri"/>
                <a:cs typeface="Calibri"/>
              </a:rPr>
              <a:t>to the product into the search </a:t>
            </a:r>
            <a:r>
              <a:rPr dirty="0" sz="1100">
                <a:latin typeface="Calibri"/>
                <a:cs typeface="Calibri"/>
              </a:rPr>
              <a:t>field.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are a </a:t>
            </a:r>
            <a:r>
              <a:rPr dirty="0" sz="1100" spc="-5">
                <a:latin typeface="Calibri"/>
                <a:cs typeface="Calibri"/>
              </a:rPr>
              <a:t>number of </a:t>
            </a:r>
            <a:r>
              <a:rPr dirty="0" sz="1100">
                <a:latin typeface="Calibri"/>
                <a:cs typeface="Calibri"/>
              </a:rPr>
              <a:t>businesses </a:t>
            </a:r>
            <a:r>
              <a:rPr dirty="0" sz="1100" spc="-5">
                <a:latin typeface="Calibri"/>
                <a:cs typeface="Calibri"/>
              </a:rPr>
              <a:t>on the </a:t>
            </a:r>
            <a:r>
              <a:rPr dirty="0" sz="1100">
                <a:latin typeface="Calibri"/>
                <a:cs typeface="Calibri"/>
              </a:rPr>
              <a:t>page that lists </a:t>
            </a:r>
            <a:r>
              <a:rPr dirty="0" sz="1100" spc="-5">
                <a:latin typeface="Calibri"/>
                <a:cs typeface="Calibri"/>
              </a:rPr>
              <a:t>the outcomes of your search </a:t>
            </a:r>
            <a:r>
              <a:rPr dirty="0" sz="1100">
                <a:latin typeface="Calibri"/>
                <a:cs typeface="Calibri"/>
              </a:rPr>
              <a:t>engine inquiry.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links are </a:t>
            </a:r>
            <a:r>
              <a:rPr dirty="0" sz="1100" spc="-5">
                <a:latin typeface="Calibri"/>
                <a:cs typeface="Calibri"/>
              </a:rPr>
              <a:t>available here. Examine several websites. </a:t>
            </a:r>
            <a:r>
              <a:rPr dirty="0" sz="1100" spc="-10">
                <a:latin typeface="Calibri"/>
                <a:cs typeface="Calibri"/>
              </a:rPr>
              <a:t>Once </a:t>
            </a:r>
            <a:r>
              <a:rPr dirty="0" sz="1100" spc="-5">
                <a:latin typeface="Calibri"/>
                <a:cs typeface="Calibri"/>
              </a:rPr>
              <a:t>you've reached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decision, it's </a:t>
            </a:r>
            <a:r>
              <a:rPr dirty="0" sz="1100">
                <a:latin typeface="Calibri"/>
                <a:cs typeface="Calibri"/>
              </a:rPr>
              <a:t>time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make an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business by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touch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004" y="859892"/>
            <a:ext cx="5964555" cy="845819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Conclusion</a:t>
            </a:r>
            <a:endParaRPr sz="1300">
              <a:latin typeface="Cambria"/>
              <a:cs typeface="Cambria"/>
            </a:endParaRPr>
          </a:p>
          <a:p>
            <a:pPr marL="12700" marR="5080">
              <a:lnSpc>
                <a:spcPct val="116399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HDPE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rolls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amazing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wide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range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applications.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diverse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industries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seeing</a:t>
            </a:r>
            <a:r>
              <a:rPr dirty="0" sz="1100" spc="1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changes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result.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Here,</a:t>
            </a:r>
            <a:r>
              <a:rPr dirty="0" sz="1100" spc="10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quality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heavily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emphasized.</a:t>
            </a:r>
            <a:r>
              <a:rPr dirty="0" sz="1100" spc="1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Only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buy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tarpaulin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dirty="0" sz="1100" spc="-5">
                <a:latin typeface="Calibri"/>
                <a:cs typeface="Calibri"/>
              </a:rPr>
              <a:t>reputable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manufacturer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Singapore.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Radhe Radhe</dc:creator>
  <dcterms:created xsi:type="dcterms:W3CDTF">2022-12-08T10:56:43Z</dcterms:created>
  <dcterms:modified xsi:type="dcterms:W3CDTF">2022-12-08T10:56:43Z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2022-12-08T00:00:00Z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2022-12-08T00:00:00Z</vt:filetime>
  </property>
</Properties>
</file>